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media/audio1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Relationship Id="rId3" Type="http://schemas.openxmlformats.org/officeDocument/2006/relationships/audio" Target="../media/audio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audio" Target="../media/audio1.bin"/><Relationship Id="rId17" Type="http://schemas.openxmlformats.org/officeDocument/2006/relationships/audio" Target="../media/audio1.bin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16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17" name="Breaking Glass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Relationship Id="rId3" Type="http://schemas.openxmlformats.org/officeDocument/2006/relationships/audio" Target="../media/audio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Afghanistan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86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2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Girls as young as 8 are often forced into marriage in Afghanistan.  This practice violates both Afghan and Islamic law.</a:t>
            </a:r>
          </a:p>
          <a:p>
            <a:r>
              <a:rPr lang="en-US" dirty="0" smtClean="0"/>
              <a:t>The Taliban was ousted as Afghanistan’s government power in 2001.</a:t>
            </a:r>
          </a:p>
          <a:p>
            <a:r>
              <a:rPr lang="en-US" dirty="0" smtClean="0"/>
              <a:t>In many areas of the country, girls are prevented from attending school, working, or even going from one place to another without approval.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3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2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Afghanistan’s new constitution in 2009 explicitly makes child marriage illegal, but many local authorities are unaware of the law or unwilling to enforce it!</a:t>
            </a:r>
          </a:p>
          <a:p>
            <a:r>
              <a:rPr lang="en-US" dirty="0" smtClean="0"/>
              <a:t>Forced marriages frequently result in domestic violence and sometimes even murder.</a:t>
            </a:r>
          </a:p>
          <a:p>
            <a:r>
              <a:rPr lang="en-US" dirty="0" smtClean="0"/>
              <a:t>Reasons for forced marriages for girls vary.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24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2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According to recent Pentagon figures, at least 2,120 Americans have died in Afghanistan since the U.S. invasion in October 2001.</a:t>
            </a:r>
          </a:p>
          <a:p>
            <a:r>
              <a:rPr lang="en-US" dirty="0" smtClean="0"/>
              <a:t>About 68,000 troops currently serve in Afghanistan.  President Obama plans to bring approximately ½ of them home in early 2014.</a:t>
            </a:r>
          </a:p>
          <a:p>
            <a:r>
              <a:rPr lang="en-US" dirty="0" smtClean="0"/>
              <a:t>U.S. military officials are negotiating with Afghanistan’s government to leave some U.S. troops in the country to assist Afghan forces and continue counterterrorism efforts against al-Qaeda.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71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2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2002, more than 90% of Americans polled said they supported the war in Afghanistan.  Today that figure has dropped below 30%.  </a:t>
            </a:r>
          </a:p>
          <a:p>
            <a:r>
              <a:rPr lang="en-US" dirty="0" smtClean="0"/>
              <a:t>Do you think it’s time for the U.S. military to pull out of Afghanistan?  What might be some consequences of leaving the country?  What could happen if the U.S. decides </a:t>
            </a:r>
            <a:r>
              <a:rPr lang="en-US" smtClean="0"/>
              <a:t>to stay?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92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2" name="Breaking Glass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3" name="Breaking Glass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26</TotalTime>
  <Words>248</Words>
  <Application>Microsoft Macintosh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Capital</vt:lpstr>
      <vt:lpstr>Afghanistan Review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Afghanistan Review</dc:title>
  <dc:creator>St. Augustin School</dc:creator>
  <cp:lastModifiedBy>St. Augustin School</cp:lastModifiedBy>
  <cp:revision>3</cp:revision>
  <dcterms:created xsi:type="dcterms:W3CDTF">2014-01-21T02:03:04Z</dcterms:created>
  <dcterms:modified xsi:type="dcterms:W3CDTF">2014-01-31T21:06:36Z</dcterms:modified>
</cp:coreProperties>
</file>